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49F8"/>
    <a:srgbClr val="703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39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D20A3-BF04-6942-90B9-F683C40535AA}" type="datetimeFigureOut">
              <a:rPr lang="es-ES" smtClean="0"/>
              <a:t>18/2/23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FB09A-8FBF-3747-8FBB-3DC2E49988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23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15693A-68FF-8E4E-97EF-A1CF30D88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A605BA-4858-564E-A97F-E89B96F4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BDC143-62CD-C549-8B46-6E7C292D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3484C1-9DEA-454C-BB04-4071183F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F9ACC7-CA1B-2D45-B561-868F022A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2819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084E7-B3B3-0346-B537-3051345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03255F-D7D3-AC41-9052-4D4136615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CA21EB-7155-EB43-8AC8-B00544D9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38C036-6DA7-1644-8CD6-59F6B269A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2E1FB-D588-7447-B32E-2F7545FA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4879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704F7A-28A4-1B43-9A9C-BAF397771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BE3086-B30D-CF45-AB80-A31621B72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C52029-F7D1-C744-9FCF-03A80028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B2F3F6-9032-6244-B4A2-A0B7FF358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7C8215-81CC-BE4C-A4F2-C085DD01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716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98FC4-7701-F94A-B02B-EC19E6B8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7E5BA1-A744-8F45-945D-AE18AAA38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ADF9EF-2AB0-9744-B29C-9F0613CCD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4F7999-70E6-8849-A8BD-E783FC2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00AB49-1C45-FF4C-B18F-7301B1C0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5099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4E3F63-C386-DE45-AC83-FD579EC4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30F531-1BFC-DF4D-94F1-83E0BC79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AC2D57-E255-8E40-B77F-B026419F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229131-8B37-DC49-A5A3-6EC6F0A8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0DA258-7F4B-5E4D-833C-58B0223DA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072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B75D8-0610-E043-B120-6191B1409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B183E6-E358-1549-ADBB-80525F0C83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2A52A7-71CC-A640-9461-813E1084B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DEA4EC-C498-8B40-9559-88A1FA9E8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965810-41BC-F242-B3A7-B4491925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4E7CD3-A43D-1445-B4DA-1C9E04DB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831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F4528-89F0-5446-98F0-2CFEF5A7C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4A5398-5F4C-D34F-913C-D0BEB30C1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F8C8C-54B4-1A4A-B11D-23F171165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1ADE4F-2EDA-6A4E-8640-47ECD28CE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7C44322-E069-4442-B1BC-39EACF07C1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D64ADB7-8564-6843-94D6-777028634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151A2E-A124-B14C-B654-F3C558E1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DE14269-0903-3D42-80EC-2717B1D1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8808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67444-FF4F-E74B-AFAF-4D7A841AA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588312A-3C27-124D-A65D-05E82C33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6920C3-9A3A-7D48-BF4F-4D233EEE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EA6B73-EA96-BD49-B5D5-5BC97328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451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65F9315-D636-3D40-8A5D-5E547879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421155-D1FD-1C49-A21E-9FEEC241E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7CFA184-B3FD-7A44-AEE0-A76362F41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43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DA63B-6C6D-394D-8EF9-B963A1B0A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DEAC09-8C3B-6143-BBC0-7DA64BFFC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7F8941-ACD5-2D4A-A1CA-E183544E3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745DE3-6F4D-DA47-9FA9-8C168BC2E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AC7CD6-A8F0-5542-A73B-691721EEB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9A097B-60EB-9044-BB60-B1A21486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3096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29BEF-95A2-894B-930A-C454EC37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A7781B-24A3-F940-9733-0C5A0B4274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E9324A-F497-D843-8134-AC0AD3512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D6ED6A-ED15-2B4E-AE3E-B4C20200D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AFB733-5AE0-0E42-8D8F-5BF3568B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CF04B5-480A-A649-8435-AE0C4623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043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603EF3-AC06-4C46-9065-0B46903E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C2386D-A358-1940-BEDD-BA96DB5F5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FF414B-FF40-7D48-850D-9959A2238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1D334-BEAA-4C4D-B151-D1E8B4097440}" type="datetimeFigureOut">
              <a:rPr lang="es-ES_tradnl" smtClean="0"/>
              <a:t>18/2/23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E98785-31CA-2A43-8057-0EC6943F4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9BE9E5-69AF-4545-85DD-9AEA3479E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66CC-ADEC-7048-90C1-A0539419CAB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6999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34CDEBE-3CD0-20F4-6332-E8A1A33D5ECE}"/>
              </a:ext>
            </a:extLst>
          </p:cNvPr>
          <p:cNvSpPr txBox="1"/>
          <p:nvPr/>
        </p:nvSpPr>
        <p:spPr>
          <a:xfrm>
            <a:off x="582313" y="2580632"/>
            <a:ext cx="91723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950" b="1" dirty="0">
                <a:solidFill>
                  <a:schemeClr val="accent6"/>
                </a:solidFill>
                <a:latin typeface="Noto Sans HK" panose="020B0500000000000000" pitchFamily="34" charset="-128"/>
                <a:ea typeface="Noto Sans HK" panose="020B0500000000000000" pitchFamily="34" charset="-128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D23E683-10F3-146E-9ABC-6B8A9AF72D29}"/>
              </a:ext>
            </a:extLst>
          </p:cNvPr>
          <p:cNvSpPr txBox="1"/>
          <p:nvPr/>
        </p:nvSpPr>
        <p:spPr>
          <a:xfrm>
            <a:off x="582311" y="4079919"/>
            <a:ext cx="1242648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950" b="1" dirty="0">
                <a:solidFill>
                  <a:schemeClr val="accent6"/>
                </a:solidFill>
                <a:latin typeface="Noto Sans HK" panose="020B0500000000000000" pitchFamily="34" charset="-128"/>
                <a:ea typeface="Noto Sans HK" panose="020B0500000000000000" pitchFamily="34" charset="-128"/>
              </a:rPr>
              <a:t>Autor/es</a:t>
            </a:r>
          </a:p>
        </p:txBody>
      </p:sp>
    </p:spTree>
    <p:extLst>
      <p:ext uri="{BB962C8B-B14F-4D97-AF65-F5344CB8AC3E}">
        <p14:creationId xmlns:p14="http://schemas.microsoft.com/office/powerpoint/2010/main" val="329180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361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8" id="{11B0F658-21A5-6D4D-B7FF-897A49256E9E}" vid="{27C9BD37-089D-FD4F-9AD2-0F66B159E2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5636</TotalTime>
  <Words>4</Words>
  <Application>Microsoft Macintosh PowerPoint</Application>
  <PresentationFormat>A4 (210 x 297 mm)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Noto Sans HK</vt:lpstr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Manager/>
  <Company>Escuela Andaluza de Salud Pública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Jornada Adicciones</dc:creator>
  <cp:keywords/>
  <dc:description/>
  <cp:lastModifiedBy>Mamen Junco</cp:lastModifiedBy>
  <cp:revision>115</cp:revision>
  <dcterms:created xsi:type="dcterms:W3CDTF">2021-10-26T12:13:25Z</dcterms:created>
  <dcterms:modified xsi:type="dcterms:W3CDTF">2023-02-18T15:14:35Z</dcterms:modified>
  <cp:category/>
</cp:coreProperties>
</file>