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57" r:id="rId3"/>
    <p:sldId id="258" r:id="rId4"/>
    <p:sldId id="259" r:id="rId5"/>
    <p:sldId id="260" r:id="rId6"/>
    <p:sldId id="269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36" autoAdjust="0"/>
    <p:restoredTop sz="94660"/>
  </p:normalViewPr>
  <p:slideViewPr>
    <p:cSldViewPr snapToGrid="0">
      <p:cViewPr varScale="1">
        <p:scale>
          <a:sx n="80" d="100"/>
          <a:sy n="80" d="100"/>
        </p:scale>
        <p:origin x="3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3C98A-2A66-4604-96EC-1250D4909C60}" type="datetimeFigureOut">
              <a:rPr lang="es-ES" smtClean="0"/>
              <a:t>29/09/2017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2531D-1498-4ADE-8D76-B98DE46F4F4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33456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3C98A-2A66-4604-96EC-1250D4909C60}" type="datetimeFigureOut">
              <a:rPr lang="es-ES" smtClean="0"/>
              <a:t>29/09/2017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2531D-1498-4ADE-8D76-B98DE46F4F4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96591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3C98A-2A66-4604-96EC-1250D4909C60}" type="datetimeFigureOut">
              <a:rPr lang="es-ES" smtClean="0"/>
              <a:t>29/09/2017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2531D-1498-4ADE-8D76-B98DE46F4F4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71593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3C98A-2A66-4604-96EC-1250D4909C60}" type="datetimeFigureOut">
              <a:rPr lang="es-ES" smtClean="0"/>
              <a:t>29/09/2017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2531D-1498-4ADE-8D76-B98DE46F4F4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21671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3C98A-2A66-4604-96EC-1250D4909C60}" type="datetimeFigureOut">
              <a:rPr lang="es-ES" smtClean="0"/>
              <a:t>29/09/2017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2531D-1498-4ADE-8D76-B98DE46F4F4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476068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3C98A-2A66-4604-96EC-1250D4909C60}" type="datetimeFigureOut">
              <a:rPr lang="es-ES" smtClean="0"/>
              <a:t>29/09/2017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2531D-1498-4ADE-8D76-B98DE46F4F4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16384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3C98A-2A66-4604-96EC-1250D4909C60}" type="datetimeFigureOut">
              <a:rPr lang="es-ES" smtClean="0"/>
              <a:t>29/09/2017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2531D-1498-4ADE-8D76-B98DE46F4F4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5348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3C98A-2A66-4604-96EC-1250D4909C60}" type="datetimeFigureOut">
              <a:rPr lang="es-ES" smtClean="0"/>
              <a:t>29/09/2017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2531D-1498-4ADE-8D76-B98DE46F4F4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520488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3C98A-2A66-4604-96EC-1250D4909C60}" type="datetimeFigureOut">
              <a:rPr lang="es-ES" smtClean="0"/>
              <a:t>29/09/2017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2531D-1498-4ADE-8D76-B98DE46F4F4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794791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3C98A-2A66-4604-96EC-1250D4909C60}" type="datetimeFigureOut">
              <a:rPr lang="es-ES" smtClean="0"/>
              <a:t>29/09/2017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2531D-1498-4ADE-8D76-B98DE46F4F4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85057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3C98A-2A66-4604-96EC-1250D4909C60}" type="datetimeFigureOut">
              <a:rPr lang="es-ES" smtClean="0"/>
              <a:t>29/09/2017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2531D-1498-4ADE-8D76-B98DE46F4F4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158431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53C98A-2A66-4604-96EC-1250D4909C60}" type="datetimeFigureOut">
              <a:rPr lang="es-ES" smtClean="0"/>
              <a:t>29/09/2017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72531D-1498-4ADE-8D76-B98DE46F4F4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66725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Marcador de contenido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3493618" y="2150477"/>
            <a:ext cx="4787671" cy="4351338"/>
          </a:xfrm>
          <a:prstGeom prst="rect">
            <a:avLst/>
          </a:prstGeom>
        </p:spPr>
      </p:pic>
      <p:sp>
        <p:nvSpPr>
          <p:cNvPr id="6" name="Marcador de contenido 2"/>
          <p:cNvSpPr txBox="1">
            <a:spLocks/>
          </p:cNvSpPr>
          <p:nvPr/>
        </p:nvSpPr>
        <p:spPr>
          <a:xfrm>
            <a:off x="1732995" y="634207"/>
            <a:ext cx="9215741" cy="9871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_tradnl" sz="6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PQRAD: Algunas Cifras</a:t>
            </a:r>
            <a:endParaRPr lang="es-ES_tradnl" sz="6000" dirty="0">
              <a:solidFill>
                <a:schemeClr val="tx1">
                  <a:lumMod val="50000"/>
                  <a:lumOff val="50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3005673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69348" y="986589"/>
            <a:ext cx="5210944" cy="51903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33285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57039" y="1010653"/>
            <a:ext cx="6459027" cy="5166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22817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69261" y="974558"/>
            <a:ext cx="7436872" cy="5202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23183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87447" y="1248110"/>
            <a:ext cx="6220266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64141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90073" y="1897814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_tradnl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Estos son sólo algunos datos</a:t>
            </a:r>
            <a:r>
              <a:rPr lang="es-ES_tradnl" sz="2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.</a:t>
            </a:r>
            <a:endParaRPr lang="es-ES_tradnl" sz="2400" dirty="0">
              <a:solidFill>
                <a:schemeClr val="tx1">
                  <a:lumMod val="50000"/>
                  <a:lumOff val="50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marL="0" indent="0">
              <a:buNone/>
            </a:pPr>
            <a:r>
              <a:rPr lang="es-ES_tradnl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Todos ellos recogidos en el Libro Blanco de la </a:t>
            </a:r>
            <a:r>
              <a:rPr lang="es-ES_tradnl" sz="2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Poliquitosis</a:t>
            </a:r>
            <a:r>
              <a:rPr lang="es-ES_tradnl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renal disponible al inicio de este curso. </a:t>
            </a:r>
            <a:endParaRPr lang="es-ES_tradnl" sz="2400" dirty="0" smtClean="0">
              <a:solidFill>
                <a:schemeClr val="tx1">
                  <a:lumMod val="50000"/>
                  <a:lumOff val="50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marL="0" indent="0">
              <a:buNone/>
            </a:pPr>
            <a:endParaRPr lang="es-ES_tradnl" sz="2400" dirty="0">
              <a:solidFill>
                <a:schemeClr val="tx1">
                  <a:lumMod val="50000"/>
                  <a:lumOff val="50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marL="0" indent="0">
              <a:buNone/>
            </a:pPr>
            <a:r>
              <a:rPr lang="es-ES_tradnl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En las siguientes unidades se seguirán ofreciendo datos y recursos de su </a:t>
            </a:r>
            <a:r>
              <a:rPr lang="es-ES_tradnl" sz="2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interés. </a:t>
            </a:r>
          </a:p>
          <a:p>
            <a:pPr marL="0" indent="0">
              <a:buNone/>
            </a:pPr>
            <a:endParaRPr lang="es-ES_tradnl" sz="2400" dirty="0" smtClean="0">
              <a:solidFill>
                <a:schemeClr val="tx1">
                  <a:lumMod val="50000"/>
                  <a:lumOff val="50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marL="0" indent="0">
              <a:buNone/>
            </a:pPr>
            <a:r>
              <a:rPr lang="es-ES_tradnl" sz="2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Le invitamos a continuar con la unidad 2</a:t>
            </a:r>
            <a:endParaRPr lang="es-ES" sz="2400" dirty="0">
              <a:solidFill>
                <a:schemeClr val="tx1">
                  <a:lumMod val="50000"/>
                  <a:lumOff val="50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8072092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35491" y="1103730"/>
            <a:ext cx="6865398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43447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Marcador de contenido 4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966641" y="1474161"/>
            <a:ext cx="4924718" cy="4351338"/>
          </a:xfrm>
          <a:prstGeom prst="rect">
            <a:avLst/>
          </a:prstGeom>
        </p:spPr>
      </p:pic>
      <p:pic>
        <p:nvPicPr>
          <p:cNvPr id="6" name="Marcador de contenido 5"/>
          <p:cNvPicPr>
            <a:picLocks noGrp="1" noChangeAspect="1"/>
          </p:cNvPicPr>
          <p:nvPr>
            <p:ph sz="half" idx="2"/>
          </p:nvPr>
        </p:nvPicPr>
        <p:blipFill rotWithShape="1">
          <a:blip r:embed="rId3"/>
          <a:srcRect t="5452" r="620"/>
          <a:stretch/>
        </p:blipFill>
        <p:spPr>
          <a:xfrm>
            <a:off x="6196263" y="1612231"/>
            <a:ext cx="5149516" cy="3659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33298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Marcador de contenido 4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838200" y="1260140"/>
            <a:ext cx="5181600" cy="3870833"/>
          </a:xfrm>
          <a:prstGeom prst="rect">
            <a:avLst/>
          </a:prstGeom>
        </p:spPr>
      </p:pic>
      <p:pic>
        <p:nvPicPr>
          <p:cNvPr id="6" name="Marcador de contenido 5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6412620" y="1019887"/>
            <a:ext cx="4989517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23255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Marcador de contenido 4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2895932" y="1403988"/>
            <a:ext cx="7001713" cy="3865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08417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Marcador de contenido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0874" y="1518308"/>
            <a:ext cx="5181600" cy="4316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40597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01017" y="1428583"/>
            <a:ext cx="5864068" cy="4539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58693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65095" y="655794"/>
            <a:ext cx="4950411" cy="54730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15396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18910" y="962526"/>
            <a:ext cx="5085629" cy="50580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775059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50</Words>
  <Application>Microsoft Office PowerPoint</Application>
  <PresentationFormat>Panorámica</PresentationFormat>
  <Paragraphs>7</Paragraphs>
  <Slides>14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9" baseType="lpstr">
      <vt:lpstr>Aharoni</vt:lpstr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Olivia Perez Corral</dc:creator>
  <cp:lastModifiedBy>Olivia Perez Corral</cp:lastModifiedBy>
  <cp:revision>4</cp:revision>
  <dcterms:created xsi:type="dcterms:W3CDTF">2017-09-29T08:05:20Z</dcterms:created>
  <dcterms:modified xsi:type="dcterms:W3CDTF">2017-09-29T09:52:16Z</dcterms:modified>
</cp:coreProperties>
</file>